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  <p:sldMasterId id="2147483659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6858000" cx="9144000"/>
  <p:notesSz cx="6858000" cy="9144000"/>
  <p:embeddedFontLst>
    <p:embeddedFont>
      <p:font typeface="EB Garamond"/>
      <p:regular r:id="rId19"/>
      <p:bold r:id="rId20"/>
      <p:italic r:id="rId21"/>
      <p:boldItalic r:id="rId22"/>
    </p:embeddedFon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bold.fntdata"/><Relationship Id="rId22" Type="http://schemas.openxmlformats.org/officeDocument/2006/relationships/font" Target="fonts/EBGaramond-boldItalic.fntdata"/><Relationship Id="rId21" Type="http://schemas.openxmlformats.org/officeDocument/2006/relationships/font" Target="fonts/EBGaramond-italic.fntdata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EBGaramond-regular.fntdata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EB Garamond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"/>
          <p:cNvSpPr txBox="1"/>
          <p:nvPr>
            <p:ph idx="1" type="body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60" name="Google Shape;60;p2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, testo e ClipArt" type="txAndClipArt">
  <p:cSld name="TEXT_AND_CLIPAR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/>
          <p:nvPr>
            <p:ph type="title"/>
          </p:nvPr>
        </p:nvSpPr>
        <p:spPr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13"/>
          <p:cNvSpPr txBox="1"/>
          <p:nvPr>
            <p:ph idx="1" type="body"/>
          </p:nvPr>
        </p:nvSpPr>
        <p:spPr>
          <a:xfrm>
            <a:off x="609600" y="1600200"/>
            <a:ext cx="3886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212" name="Google Shape;212;p13"/>
          <p:cNvSpPr/>
          <p:nvPr>
            <p:ph idx="2" type="clipArt"/>
          </p:nvPr>
        </p:nvSpPr>
        <p:spPr>
          <a:xfrm>
            <a:off x="4648200" y="1600200"/>
            <a:ext cx="3886200" cy="4419600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13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13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13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"/>
          <p:cNvSpPr txBox="1"/>
          <p:nvPr>
            <p:ph idx="1" type="body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66" name="Google Shape;66;p3"/>
          <p:cNvSpPr txBox="1"/>
          <p:nvPr>
            <p:ph idx="2" type="body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67" name="Google Shape;67;p3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>
            <p:ph type="title"/>
          </p:nvPr>
        </p:nvSpPr>
        <p:spPr>
          <a:xfrm rot="5400000">
            <a:off x="4981455" y="2678093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"/>
          <p:cNvSpPr txBox="1"/>
          <p:nvPr>
            <p:ph idx="1" type="body"/>
          </p:nvPr>
        </p:nvSpPr>
        <p:spPr>
          <a:xfrm rot="5400000">
            <a:off x="1374976" y="708467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73" name="Google Shape;73;p4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"/>
          <p:cNvSpPr txBox="1"/>
          <p:nvPr>
            <p:ph idx="1" type="body"/>
          </p:nvPr>
        </p:nvSpPr>
        <p:spPr>
          <a:xfrm rot="5400000">
            <a:off x="2677318" y="689769"/>
            <a:ext cx="3508375" cy="677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79" name="Google Shape;79;p5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6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7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7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7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8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9pPr>
          </a:lstStyle>
          <a:p/>
        </p:txBody>
      </p:sp>
      <p:sp>
        <p:nvSpPr>
          <p:cNvPr id="94" name="Google Shape;94;p8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indent="-325119" lvl="1" marL="9144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3pPr>
            <a:lvl4pPr indent="-305816" lvl="3" marL="1828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4pPr>
            <a:lvl5pPr indent="-305816" lvl="4" marL="22860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indent="-305816" lvl="5" marL="27432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6pPr>
            <a:lvl7pPr indent="-305816" lvl="6" marL="32004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7pPr>
            <a:lvl8pPr indent="-305815" lvl="7" marL="36576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8pPr>
            <a:lvl9pPr indent="-305815" lvl="8" marL="4114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9pPr>
          </a:lstStyle>
          <a:p/>
        </p:txBody>
      </p:sp>
      <p:sp>
        <p:nvSpPr>
          <p:cNvPr id="95" name="Google Shape;95;p8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9pPr>
          </a:lstStyle>
          <a:p/>
        </p:txBody>
      </p:sp>
      <p:sp>
        <p:nvSpPr>
          <p:cNvPr id="96" name="Google Shape;96;p8"/>
          <p:cNvSpPr txBox="1"/>
          <p:nvPr>
            <p:ph idx="4" type="body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indent="-325119" lvl="1" marL="9144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3pPr>
            <a:lvl4pPr indent="-305816" lvl="3" marL="1828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4pPr>
            <a:lvl5pPr indent="-305816" lvl="4" marL="22860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indent="-305816" lvl="5" marL="27432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6pPr>
            <a:lvl7pPr indent="-305816" lvl="6" marL="32004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7pPr>
            <a:lvl8pPr indent="-305815" lvl="7" marL="36576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8pPr>
            <a:lvl9pPr indent="-305815" lvl="8" marL="4114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9pPr>
          </a:lstStyle>
          <a:p/>
        </p:txBody>
      </p:sp>
      <p:sp>
        <p:nvSpPr>
          <p:cNvPr id="97" name="Google Shape;97;p8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8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8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/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" type="body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9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9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9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/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1"/>
          <p:cNvSpPr txBox="1"/>
          <p:nvPr>
            <p:ph idx="1" type="subTitle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42424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16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5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368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216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8" name="Google Shape;158;p11"/>
          <p:cNvSpPr txBox="1"/>
          <p:nvPr>
            <p:ph idx="10" type="dt"/>
          </p:nvPr>
        </p:nvSpPr>
        <p:spPr>
          <a:xfrm>
            <a:off x="4738687" y="1516062"/>
            <a:ext cx="2133600" cy="752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1"/>
          <p:cNvSpPr txBox="1"/>
          <p:nvPr>
            <p:ph idx="11" type="ftr"/>
          </p:nvPr>
        </p:nvSpPr>
        <p:spPr>
          <a:xfrm>
            <a:off x="5303837" y="5719762"/>
            <a:ext cx="2830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1"/>
          <p:cNvSpPr txBox="1"/>
          <p:nvPr>
            <p:ph idx="12" type="sldNum"/>
          </p:nvPr>
        </p:nvSpPr>
        <p:spPr>
          <a:xfrm>
            <a:off x="4649787" y="5719762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EB Garamond"/>
              <a:buNone/>
              <a:defRPr b="0" i="0" sz="12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EB Garamond"/>
              <a:buNone/>
              <a:defRPr b="0" i="0" sz="12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EB Garamond"/>
              <a:buNone/>
              <a:defRPr b="0" i="0" sz="12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EB Garamond"/>
              <a:buNone/>
              <a:defRPr b="0" i="0" sz="12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EB Garamond"/>
              <a:buNone/>
              <a:defRPr b="0" i="0" sz="12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EB Garamond"/>
              <a:buNone/>
              <a:defRPr b="0" i="0" sz="12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EB Garamond"/>
              <a:buNone/>
              <a:defRPr b="0" i="0" sz="12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EB Garamond"/>
              <a:buNone/>
              <a:defRPr b="0" i="0" sz="12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EB Garamond"/>
              <a:buNone/>
              <a:defRPr b="0" i="0" sz="12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2F35F"/>
            </a:gs>
            <a:gs pos="61999">
              <a:srgbClr val="92BE3F"/>
            </a:gs>
            <a:gs pos="100000">
              <a:srgbClr val="80A33D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567372" y="0"/>
            <a:ext cx="10459343" cy="7117071"/>
            <a:chOff x="-644959" y="0"/>
            <a:chExt cx="10458653" cy="7117071"/>
          </a:xfrm>
        </p:grpSpPr>
        <p:grpSp>
          <p:nvGrpSpPr>
            <p:cNvPr id="11" name="Google Shape;11;p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" name="Google Shape;12;p1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3" name="Google Shape;13;p1"/>
                <p:cNvSpPr txBox="1"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14" name="Google Shape;14;p1"/>
                <p:cNvSpPr txBox="1"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15" name="Google Shape;15;p1"/>
                <p:cNvSpPr txBox="1"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grpSp>
            <p:nvGrpSpPr>
              <p:cNvPr id="16" name="Google Shape;16;p1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7" name="Google Shape;17;p1"/>
                <p:cNvSpPr txBox="1"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18" name="Google Shape;18;p1"/>
                <p:cNvSpPr txBox="1"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19" name="Google Shape;19;p1"/>
                <p:cNvSpPr txBox="1"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grpSp>
            <p:nvGrpSpPr>
              <p:cNvPr id="20" name="Google Shape;20;p1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1" name="Google Shape;21;p1"/>
                <p:cNvSpPr txBox="1"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22" name="Google Shape;22;p1"/>
                <p:cNvSpPr txBox="1"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23" name="Google Shape;23;p1"/>
                <p:cNvSpPr txBox="1"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sp>
            <p:nvSpPr>
              <p:cNvPr id="24" name="Google Shape;24;p1"/>
              <p:cNvSpPr txBox="1"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25" name="Google Shape;25;p1"/>
              <p:cNvSpPr txBox="1"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26" name="Google Shape;26;p1"/>
              <p:cNvSpPr txBox="1"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sp>
          <p:nvSpPr>
            <p:cNvPr id="27" name="Google Shape;27;p1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549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49" name="Google Shape;49;p1"/>
          <p:cNvSpPr txBox="1"/>
          <p:nvPr/>
        </p:nvSpPr>
        <p:spPr>
          <a:xfrm>
            <a:off x="457200" y="333375"/>
            <a:ext cx="8229600" cy="6186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4560887" y="-22225"/>
            <a:ext cx="3679825" cy="700087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4649787" y="-22225"/>
            <a:ext cx="3505200" cy="623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2" name="Google Shape;52;p1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"/>
          <p:cNvSpPr txBox="1"/>
          <p:nvPr>
            <p:ph idx="1" type="body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🞇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" name="Google Shape;54;p1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55" name="Google Shape;55;p1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56" name="Google Shape;56;p1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2F35F"/>
            </a:gs>
            <a:gs pos="61999">
              <a:srgbClr val="92BE3F"/>
            </a:gs>
            <a:gs pos="100000">
              <a:srgbClr val="80A33D"/>
            </a:gs>
          </a:gsLst>
          <a:lin ang="5400000" scaled="0"/>
        </a:gra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0"/>
          <p:cNvGrpSpPr/>
          <p:nvPr/>
        </p:nvGrpSpPr>
        <p:grpSpPr>
          <a:xfrm>
            <a:off x="-645159" y="0"/>
            <a:ext cx="10459343" cy="7117071"/>
            <a:chOff x="-644959" y="0"/>
            <a:chExt cx="10458653" cy="7117071"/>
          </a:xfrm>
        </p:grpSpPr>
        <p:grpSp>
          <p:nvGrpSpPr>
            <p:cNvPr id="108" name="Google Shape;108;p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9" name="Google Shape;109;p10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Google Shape;110;p10"/>
                <p:cNvSpPr txBox="1"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111" name="Google Shape;111;p10"/>
                <p:cNvSpPr txBox="1"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112" name="Google Shape;112;p10"/>
                <p:cNvSpPr txBox="1"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grpSp>
            <p:nvGrpSpPr>
              <p:cNvPr id="113" name="Google Shape;113;p10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4" name="Google Shape;114;p10"/>
                <p:cNvSpPr txBox="1"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115" name="Google Shape;115;p10"/>
                <p:cNvSpPr txBox="1"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116" name="Google Shape;116;p10"/>
                <p:cNvSpPr txBox="1"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grpSp>
            <p:nvGrpSpPr>
              <p:cNvPr id="117" name="Google Shape;117;p10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18" name="Google Shape;118;p10"/>
                <p:cNvSpPr txBox="1"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119" name="Google Shape;119;p10"/>
                <p:cNvSpPr txBox="1"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120" name="Google Shape;120;p10"/>
                <p:cNvSpPr txBox="1"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sp>
            <p:nvSpPr>
              <p:cNvPr id="121" name="Google Shape;121;p10"/>
              <p:cNvSpPr txBox="1"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22" name="Google Shape;122;p10"/>
              <p:cNvSpPr txBox="1"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23" name="Google Shape;123;p10"/>
              <p:cNvSpPr txBox="1"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sp>
          <p:nvSpPr>
            <p:cNvPr id="124" name="Google Shape;124;p10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30" name="Google Shape;130;p1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31" name="Google Shape;131;p10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549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36" name="Google Shape;136;p10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37" name="Google Shape;137;p1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43" name="Google Shape;143;p10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44" name="Google Shape;144;p10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146" name="Google Shape;146;p10"/>
          <p:cNvSpPr txBox="1"/>
          <p:nvPr/>
        </p:nvSpPr>
        <p:spPr>
          <a:xfrm>
            <a:off x="4560887" y="-22225"/>
            <a:ext cx="3679825" cy="6272212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7" name="Google Shape;147;p10"/>
          <p:cNvSpPr txBox="1"/>
          <p:nvPr/>
        </p:nvSpPr>
        <p:spPr>
          <a:xfrm>
            <a:off x="4649787" y="-22225"/>
            <a:ext cx="3505200" cy="2312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8" name="Google Shape;148;p10"/>
          <p:cNvSpPr txBox="1"/>
          <p:nvPr/>
        </p:nvSpPr>
        <p:spPr>
          <a:xfrm>
            <a:off x="4651375" y="6088062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9" name="Google Shape;149;p10"/>
          <p:cNvSpPr txBox="1"/>
          <p:nvPr/>
        </p:nvSpPr>
        <p:spPr>
          <a:xfrm>
            <a:off x="4651375" y="6088062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0" name="Google Shape;150;p10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1" name="Google Shape;151;p10"/>
          <p:cNvSpPr txBox="1"/>
          <p:nvPr>
            <p:ph idx="1" type="body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🞇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0"/>
          <p:cNvSpPr txBox="1"/>
          <p:nvPr>
            <p:ph idx="10" type="dt"/>
          </p:nvPr>
        </p:nvSpPr>
        <p:spPr>
          <a:xfrm>
            <a:off x="4738687" y="1516062"/>
            <a:ext cx="2133600" cy="752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53" name="Google Shape;153;p10"/>
          <p:cNvSpPr txBox="1"/>
          <p:nvPr>
            <p:ph idx="11" type="ftr"/>
          </p:nvPr>
        </p:nvSpPr>
        <p:spPr>
          <a:xfrm>
            <a:off x="5303837" y="5719762"/>
            <a:ext cx="2830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54" name="Google Shape;154;p10"/>
          <p:cNvSpPr txBox="1"/>
          <p:nvPr>
            <p:ph idx="12" type="sldNum"/>
          </p:nvPr>
        </p:nvSpPr>
        <p:spPr>
          <a:xfrm>
            <a:off x="4649787" y="5719762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EB Garamond"/>
              <a:buNone/>
              <a:defRPr b="0" i="0" sz="12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EB Garamond"/>
              <a:buNone/>
              <a:defRPr b="0" i="0" sz="12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EB Garamond"/>
              <a:buNone/>
              <a:defRPr b="0" i="0" sz="12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EB Garamond"/>
              <a:buNone/>
              <a:defRPr b="0" i="0" sz="12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EB Garamond"/>
              <a:buNone/>
              <a:defRPr b="0" i="0" sz="12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EB Garamond"/>
              <a:buNone/>
              <a:defRPr b="0" i="0" sz="12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EB Garamond"/>
              <a:buNone/>
              <a:defRPr b="0" i="0" sz="12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EB Garamond"/>
              <a:buNone/>
              <a:defRPr b="0" i="0" sz="12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EB Garamond"/>
              <a:buNone/>
              <a:defRPr b="0" i="0" sz="12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2F35F"/>
            </a:gs>
            <a:gs pos="61999">
              <a:srgbClr val="92BE3F"/>
            </a:gs>
            <a:gs pos="100000">
              <a:srgbClr val="80A33D"/>
            </a:gs>
          </a:gsLst>
          <a:lin ang="5400000" scaled="0"/>
        </a:gra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2"/>
          <p:cNvGrpSpPr/>
          <p:nvPr/>
        </p:nvGrpSpPr>
        <p:grpSpPr>
          <a:xfrm>
            <a:off x="-567372" y="0"/>
            <a:ext cx="10459343" cy="7117071"/>
            <a:chOff x="-644959" y="0"/>
            <a:chExt cx="10458653" cy="7117071"/>
          </a:xfrm>
        </p:grpSpPr>
        <p:grpSp>
          <p:nvGrpSpPr>
            <p:cNvPr id="163" name="Google Shape;163;p1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64" name="Google Shape;164;p12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65" name="Google Shape;165;p12"/>
                <p:cNvSpPr txBox="1"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166" name="Google Shape;166;p12"/>
                <p:cNvSpPr txBox="1"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167" name="Google Shape;167;p12"/>
                <p:cNvSpPr txBox="1"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grpSp>
            <p:nvGrpSpPr>
              <p:cNvPr id="168" name="Google Shape;168;p12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69" name="Google Shape;169;p12"/>
                <p:cNvSpPr txBox="1"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170" name="Google Shape;170;p12"/>
                <p:cNvSpPr txBox="1"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171" name="Google Shape;171;p12"/>
                <p:cNvSpPr txBox="1"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grpSp>
            <p:nvGrpSpPr>
              <p:cNvPr id="172" name="Google Shape;172;p12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73" name="Google Shape;173;p12"/>
                <p:cNvSpPr txBox="1"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174" name="Google Shape;174;p12"/>
                <p:cNvSpPr txBox="1"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175" name="Google Shape;175;p12"/>
                <p:cNvSpPr txBox="1"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  <p:sp>
            <p:nvSpPr>
              <p:cNvPr id="176" name="Google Shape;176;p12"/>
              <p:cNvSpPr txBox="1"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77" name="Google Shape;177;p12"/>
              <p:cNvSpPr txBox="1"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78" name="Google Shape;178;p12"/>
              <p:cNvSpPr txBox="1"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sp>
          <p:nvSpPr>
            <p:cNvPr id="179" name="Google Shape;179;p12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549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5345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201" name="Google Shape;201;p12"/>
          <p:cNvSpPr txBox="1"/>
          <p:nvPr/>
        </p:nvSpPr>
        <p:spPr>
          <a:xfrm>
            <a:off x="457200" y="333375"/>
            <a:ext cx="8229600" cy="6186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2" name="Google Shape;202;p12"/>
          <p:cNvSpPr txBox="1"/>
          <p:nvPr/>
        </p:nvSpPr>
        <p:spPr>
          <a:xfrm>
            <a:off x="4560887" y="-22225"/>
            <a:ext cx="3679825" cy="700087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3" name="Google Shape;203;p12"/>
          <p:cNvSpPr txBox="1"/>
          <p:nvPr/>
        </p:nvSpPr>
        <p:spPr>
          <a:xfrm>
            <a:off x="4649787" y="-22225"/>
            <a:ext cx="3505200" cy="623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4" name="Google Shape;204;p12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5" name="Google Shape;205;p12"/>
          <p:cNvSpPr txBox="1"/>
          <p:nvPr>
            <p:ph idx="1" type="body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🞇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6" name="Google Shape;206;p12"/>
          <p:cNvSpPr txBox="1"/>
          <p:nvPr>
            <p:ph idx="10" type="dt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207" name="Google Shape;207;p12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208" name="Google Shape;208;p12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EB Garamond"/>
              <a:buNone/>
              <a:defRPr b="0" i="0" sz="1200" u="none">
                <a:solidFill>
                  <a:srgbClr val="FEFEFE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/>
          <p:nvPr>
            <p:ph idx="1" type="body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8496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Image result for erasmus aprire la mente" id="221" name="Google Shape;221;p14"/>
          <p:cNvSpPr txBox="1"/>
          <p:nvPr/>
        </p:nvSpPr>
        <p:spPr>
          <a:xfrm>
            <a:off x="155575" y="46037"/>
            <a:ext cx="4867275" cy="3448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Image result for erasmus aprire la mente" id="222" name="Google Shape;22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1700212"/>
            <a:ext cx="7848600" cy="4198937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 result for erasmus aprire la mente" id="223" name="Google Shape;223;p14"/>
          <p:cNvSpPr txBox="1"/>
          <p:nvPr/>
        </p:nvSpPr>
        <p:spPr>
          <a:xfrm>
            <a:off x="155575" y="46037"/>
            <a:ext cx="5972175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Image result for erasmus aprire la mente" id="224" name="Google Shape;224;p14"/>
          <p:cNvSpPr txBox="1"/>
          <p:nvPr/>
        </p:nvSpPr>
        <p:spPr>
          <a:xfrm>
            <a:off x="155575" y="46037"/>
            <a:ext cx="5972175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Image result for erasmus logo" id="225" name="Google Shape;225;p14"/>
          <p:cNvSpPr txBox="1"/>
          <p:nvPr/>
        </p:nvSpPr>
        <p:spPr>
          <a:xfrm>
            <a:off x="155575" y="46037"/>
            <a:ext cx="6991350" cy="1419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Image result for erasmus logo" id="226" name="Google Shape;226;p14"/>
          <p:cNvSpPr txBox="1"/>
          <p:nvPr/>
        </p:nvSpPr>
        <p:spPr>
          <a:xfrm>
            <a:off x="155575" y="46037"/>
            <a:ext cx="6991350" cy="1419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Image result for erasmus logo" id="227" name="Google Shape;227;p14"/>
          <p:cNvSpPr txBox="1"/>
          <p:nvPr/>
        </p:nvSpPr>
        <p:spPr>
          <a:xfrm>
            <a:off x="155575" y="46037"/>
            <a:ext cx="699135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Image result for erasmus logo" id="228" name="Google Shape;228;p14"/>
          <p:cNvSpPr txBox="1"/>
          <p:nvPr/>
        </p:nvSpPr>
        <p:spPr>
          <a:xfrm>
            <a:off x="107950" y="188912"/>
            <a:ext cx="699135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Image result for erasmus logo" id="229" name="Google Shape;229;p14"/>
          <p:cNvSpPr txBox="1"/>
          <p:nvPr/>
        </p:nvSpPr>
        <p:spPr>
          <a:xfrm>
            <a:off x="1076325" y="2628900"/>
            <a:ext cx="699135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Image result for erasmus logo" id="230" name="Google Shape;230;p14"/>
          <p:cNvSpPr txBox="1"/>
          <p:nvPr/>
        </p:nvSpPr>
        <p:spPr>
          <a:xfrm>
            <a:off x="2190750" y="2471737"/>
            <a:ext cx="4762500" cy="191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Image result for erasmus logo" id="231" name="Google Shape;231;p14"/>
          <p:cNvSpPr txBox="1"/>
          <p:nvPr/>
        </p:nvSpPr>
        <p:spPr>
          <a:xfrm>
            <a:off x="2190750" y="2471737"/>
            <a:ext cx="4762500" cy="191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Image result for erasmus logo" id="232" name="Google Shape;23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5875" y="260350"/>
            <a:ext cx="4032250" cy="1300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lob:https://web.whatsapp.com/f7fede6a-07df-4e77-b76d-1f6d625a89fc" id="300" name="Google Shape;300;p23"/>
          <p:cNvSpPr txBox="1"/>
          <p:nvPr/>
        </p:nvSpPr>
        <p:spPr>
          <a:xfrm>
            <a:off x="2063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01" name="Google Shape;30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20000">
            <a:off x="611187" y="765175"/>
            <a:ext cx="3630612" cy="272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680000">
            <a:off x="4525962" y="844550"/>
            <a:ext cx="3567112" cy="277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09862" y="3500437"/>
            <a:ext cx="3611562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3"/>
          <p:cNvSpPr txBox="1"/>
          <p:nvPr/>
        </p:nvSpPr>
        <p:spPr>
          <a:xfrm>
            <a:off x="511175" y="4508500"/>
            <a:ext cx="211613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Arahal,spagna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Apr 2019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"/>
          <p:cNvSpPr txBox="1"/>
          <p:nvPr>
            <p:ph idx="1" type="body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36"/>
              <a:buFont typeface="Noto Sans Symbols"/>
              <a:buNone/>
            </a:pPr>
            <a:r>
              <a:t/>
            </a:r>
            <a:endParaRPr b="0" i="0" sz="360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7305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736"/>
              <a:buFont typeface="Noto Sans Symbols"/>
              <a:buNone/>
            </a:pPr>
            <a:r>
              <a:t/>
            </a:r>
            <a:endParaRPr b="0" i="0" sz="360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7305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736"/>
              <a:buFont typeface="Noto Sans Symbols"/>
              <a:buNone/>
            </a:pPr>
            <a:r>
              <a:rPr b="0" i="0" lang="en-US" sz="36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GRAZIE. </a:t>
            </a:r>
            <a:endParaRPr/>
          </a:p>
        </p:txBody>
      </p:sp>
      <p:pic>
        <p:nvPicPr>
          <p:cNvPr descr="Image result for erasmus logo" id="310" name="Google Shape;31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1412875"/>
            <a:ext cx="5327650" cy="118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/>
          <p:nvPr>
            <p:ph idx="1" type="subTitle"/>
          </p:nvPr>
        </p:nvSpPr>
        <p:spPr>
          <a:xfrm>
            <a:off x="1066800" y="2349500"/>
            <a:ext cx="6629400" cy="2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b="0" i="0" lang="en-US" sz="2400" u="sng">
                <a:solidFill>
                  <a:srgbClr val="424242"/>
                </a:solidFill>
                <a:latin typeface="EB Garamond"/>
                <a:ea typeface="EB Garamond"/>
                <a:cs typeface="EB Garamond"/>
                <a:sym typeface="EB Garamond"/>
              </a:rPr>
              <a:t>Che cos’è?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824"/>
              <a:buNone/>
            </a:pPr>
            <a:r>
              <a:rPr b="0" i="0" lang="en-US" sz="2400" u="none">
                <a:solidFill>
                  <a:srgbClr val="424242"/>
                </a:solidFill>
                <a:latin typeface="EB Garamond"/>
                <a:ea typeface="EB Garamond"/>
                <a:cs typeface="EB Garamond"/>
                <a:sym typeface="EB Garamond"/>
              </a:rPr>
              <a:t>Un programma integrato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824"/>
              <a:buNone/>
            </a:pPr>
            <a:r>
              <a:rPr b="0" i="0" lang="en-US" sz="2400" u="none">
                <a:solidFill>
                  <a:srgbClr val="424242"/>
                </a:solidFill>
                <a:latin typeface="EB Garamond"/>
                <a:ea typeface="EB Garamond"/>
                <a:cs typeface="EB Garamond"/>
                <a:sym typeface="EB Garamond"/>
              </a:rPr>
              <a:t>per istruzione, formazione,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824"/>
              <a:buNone/>
            </a:pPr>
            <a:r>
              <a:rPr b="0" i="0" lang="en-US" sz="2400" u="none">
                <a:solidFill>
                  <a:srgbClr val="424242"/>
                </a:solidFill>
                <a:latin typeface="EB Garamond"/>
                <a:ea typeface="EB Garamond"/>
                <a:cs typeface="EB Garamond"/>
                <a:sym typeface="EB Garamond"/>
              </a:rPr>
              <a:t>gioventù e sport. (2014-2020)</a:t>
            </a:r>
            <a:endParaRPr/>
          </a:p>
        </p:txBody>
      </p:sp>
      <p:sp>
        <p:nvSpPr>
          <p:cNvPr descr="Image result for erasmus aprire la mente" id="238" name="Google Shape;238;p15"/>
          <p:cNvSpPr txBox="1"/>
          <p:nvPr/>
        </p:nvSpPr>
        <p:spPr>
          <a:xfrm>
            <a:off x="2138362" y="1704975"/>
            <a:ext cx="4867275" cy="3448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Image result for erasmus logo" id="239" name="Google Shape;239;p15"/>
          <p:cNvSpPr txBox="1"/>
          <p:nvPr/>
        </p:nvSpPr>
        <p:spPr>
          <a:xfrm>
            <a:off x="155575" y="46037"/>
            <a:ext cx="4762500" cy="191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Image result for erasmus logo" id="240" name="Google Shape;24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5" y="260350"/>
            <a:ext cx="4032250" cy="1512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/>
          <p:nvPr>
            <p:ph type="title"/>
          </p:nvPr>
        </p:nvSpPr>
        <p:spPr>
          <a:xfrm>
            <a:off x="1042987" y="1027112"/>
            <a:ext cx="7024687" cy="817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EB Garamond"/>
              <a:buNone/>
            </a:pPr>
            <a:r>
              <a:rPr b="0" i="0" lang="en-US" sz="40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storia</a:t>
            </a:r>
            <a:endParaRPr/>
          </a:p>
        </p:txBody>
      </p:sp>
      <p:sp>
        <p:nvSpPr>
          <p:cNvPr id="246" name="Google Shape;246;p16"/>
          <p:cNvSpPr txBox="1"/>
          <p:nvPr>
            <p:ph idx="1" type="body"/>
          </p:nvPr>
        </p:nvSpPr>
        <p:spPr>
          <a:xfrm>
            <a:off x="1042987" y="2312987"/>
            <a:ext cx="3419475" cy="349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b="0" i="0" lang="en-US" sz="20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2007 - 2013</a:t>
            </a:r>
            <a:endParaRPr/>
          </a:p>
          <a:p>
            <a:pPr indent="-1778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7" name="Google Shape;247;p16"/>
          <p:cNvSpPr txBox="1"/>
          <p:nvPr>
            <p:ph idx="2" type="body"/>
          </p:nvPr>
        </p:nvSpPr>
        <p:spPr>
          <a:xfrm>
            <a:off x="4645025" y="2312987"/>
            <a:ext cx="3419475" cy="349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b="0" i="0" lang="en-US" sz="20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2014 - 2020</a:t>
            </a:r>
            <a:endParaRPr/>
          </a:p>
        </p:txBody>
      </p:sp>
      <p:sp>
        <p:nvSpPr>
          <p:cNvPr id="248" name="Google Shape;248;p16"/>
          <p:cNvSpPr/>
          <p:nvPr/>
        </p:nvSpPr>
        <p:spPr>
          <a:xfrm>
            <a:off x="2376487" y="1746250"/>
            <a:ext cx="431800" cy="57626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9" name="Google Shape;249;p16"/>
          <p:cNvSpPr txBox="1"/>
          <p:nvPr/>
        </p:nvSpPr>
        <p:spPr>
          <a:xfrm>
            <a:off x="1042987" y="2781300"/>
            <a:ext cx="3097212" cy="2735262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Life long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Learning: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Comenius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Erasmus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Leonardo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Grundtvig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Jean Monnet</a:t>
            </a:r>
            <a:endParaRPr/>
          </a:p>
        </p:txBody>
      </p:sp>
      <p:sp>
        <p:nvSpPr>
          <p:cNvPr id="250" name="Google Shape;250;p16"/>
          <p:cNvSpPr/>
          <p:nvPr/>
        </p:nvSpPr>
        <p:spPr>
          <a:xfrm>
            <a:off x="6369050" y="1746250"/>
            <a:ext cx="431800" cy="57626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Image result for erasmus logo" id="251" name="Google Shape;25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9975" y="3568700"/>
            <a:ext cx="3600450" cy="116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6"/>
          <p:cNvSpPr/>
          <p:nvPr/>
        </p:nvSpPr>
        <p:spPr>
          <a:xfrm>
            <a:off x="4284662" y="3789362"/>
            <a:ext cx="431800" cy="36036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"/>
          <p:cNvSpPr txBox="1"/>
          <p:nvPr>
            <p:ph type="title"/>
          </p:nvPr>
        </p:nvSpPr>
        <p:spPr>
          <a:xfrm>
            <a:off x="1042987" y="1027112"/>
            <a:ext cx="7024687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EB Garamond"/>
              <a:buNone/>
            </a:pPr>
            <a:r>
              <a:rPr b="0" i="0" lang="en-US" sz="40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priorit</a:t>
            </a:r>
            <a:r>
              <a:rPr lang="en-US">
                <a:latin typeface="EB Garamond"/>
                <a:ea typeface="EB Garamond"/>
                <a:cs typeface="EB Garamond"/>
                <a:sym typeface="EB Garamond"/>
              </a:rPr>
              <a:t>à</a:t>
            </a:r>
            <a:endParaRPr/>
          </a:p>
        </p:txBody>
      </p:sp>
      <p:sp>
        <p:nvSpPr>
          <p:cNvPr id="258" name="Google Shape;258;p17"/>
          <p:cNvSpPr txBox="1"/>
          <p:nvPr>
            <p:ph idx="1" type="body"/>
          </p:nvPr>
        </p:nvSpPr>
        <p:spPr>
          <a:xfrm>
            <a:off x="1042987" y="1916112"/>
            <a:ext cx="7129462" cy="3916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</a:pPr>
            <a:r>
              <a:rPr b="0" i="0" lang="en-US" sz="28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	obiettivi “</a:t>
            </a:r>
            <a:r>
              <a:rPr lang="en-US" sz="2800">
                <a:latin typeface="EB Garamond"/>
                <a:ea typeface="EB Garamond"/>
                <a:cs typeface="EB Garamond"/>
                <a:sym typeface="EB Garamond"/>
              </a:rPr>
              <a:t>E</a:t>
            </a:r>
            <a:r>
              <a:rPr b="0" i="0" lang="en-US" sz="28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uropa 2020”</a:t>
            </a:r>
            <a:endParaRPr/>
          </a:p>
          <a:p>
            <a:pPr indent="-139191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9" name="Google Shape;259;p17"/>
          <p:cNvSpPr/>
          <p:nvPr/>
        </p:nvSpPr>
        <p:spPr>
          <a:xfrm>
            <a:off x="4284662" y="2924175"/>
            <a:ext cx="647700" cy="50482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60" name="Google Shape;260;p17"/>
          <p:cNvSpPr txBox="1"/>
          <p:nvPr/>
        </p:nvSpPr>
        <p:spPr>
          <a:xfrm>
            <a:off x="1547812" y="3429000"/>
            <a:ext cx="6408737" cy="2160587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-Riduzione del tasso di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Abbandono scolastico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Dal 14% al 10%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1143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-"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Innalzamento del livello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Di istruzione superiore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Dal 32% al 40%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 txBox="1"/>
          <p:nvPr>
            <p:ph type="title"/>
          </p:nvPr>
        </p:nvSpPr>
        <p:spPr>
          <a:xfrm>
            <a:off x="1076325" y="765175"/>
            <a:ext cx="7024687" cy="67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EB Garamond"/>
              <a:buNone/>
            </a:pPr>
            <a:r>
              <a:rPr b="0" i="0" lang="en-US" sz="36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azioni</a:t>
            </a:r>
            <a:endParaRPr/>
          </a:p>
        </p:txBody>
      </p:sp>
      <p:sp>
        <p:nvSpPr>
          <p:cNvPr id="266" name="Google Shape;266;p18"/>
          <p:cNvSpPr txBox="1"/>
          <p:nvPr>
            <p:ph idx="1" type="body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73050" lvl="0" marL="342900" marR="0" rtl="0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3344"/>
              <a:buFont typeface="Noto Sans Symbols"/>
              <a:buNone/>
            </a:pPr>
            <a:r>
              <a:t/>
            </a:r>
            <a:endParaRPr b="0" i="0" sz="440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73050" lvl="0" marL="342900" marR="0" rtl="0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3344"/>
              <a:buFont typeface="Noto Sans Symbols"/>
              <a:buNone/>
            </a:pPr>
            <a:r>
              <a:t/>
            </a:r>
            <a:endParaRPr b="0" i="0" sz="440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73050" lvl="0" marL="342900" marR="0" rtl="0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3344"/>
              <a:buFont typeface="Noto Sans Symbols"/>
              <a:buNone/>
            </a:pPr>
            <a:r>
              <a:t/>
            </a:r>
            <a:endParaRPr b="0" i="0" sz="440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73050" lvl="0" marL="342900" marR="0" rtl="0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3344"/>
              <a:buFont typeface="Noto Sans Symbols"/>
              <a:buNone/>
            </a:pPr>
            <a:r>
              <a:t/>
            </a:r>
            <a:endParaRPr b="0" i="0" sz="440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61976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3344"/>
              <a:buFont typeface="Noto Sans Symbols"/>
              <a:buNone/>
            </a:pPr>
            <a:r>
              <a:t/>
            </a:r>
            <a:endParaRPr b="0" i="0" sz="440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67" name="Google Shape;267;p18"/>
          <p:cNvSpPr txBox="1"/>
          <p:nvPr/>
        </p:nvSpPr>
        <p:spPr>
          <a:xfrm>
            <a:off x="2700337" y="2060575"/>
            <a:ext cx="3384550" cy="1582737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Azione chiave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t/>
            </a:r>
            <a:endParaRPr b="0" i="0" sz="14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mobilitÀ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Ai fini dell’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apprendimento</a:t>
            </a:r>
            <a:endParaRPr/>
          </a:p>
        </p:txBody>
      </p:sp>
      <p:sp>
        <p:nvSpPr>
          <p:cNvPr id="268" name="Google Shape;268;p18"/>
          <p:cNvSpPr txBox="1"/>
          <p:nvPr/>
        </p:nvSpPr>
        <p:spPr>
          <a:xfrm>
            <a:off x="827087" y="4076700"/>
            <a:ext cx="3097212" cy="1582737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Azione chiave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t/>
            </a:r>
            <a:endParaRPr b="0" i="0" sz="14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Partenariati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Per scambio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Di buone prassi</a:t>
            </a:r>
            <a:endParaRPr/>
          </a:p>
        </p:txBody>
      </p:sp>
      <p:sp>
        <p:nvSpPr>
          <p:cNvPr id="269" name="Google Shape;269;p18"/>
          <p:cNvSpPr txBox="1"/>
          <p:nvPr/>
        </p:nvSpPr>
        <p:spPr>
          <a:xfrm>
            <a:off x="4932362" y="4076700"/>
            <a:ext cx="3168650" cy="1582737"/>
          </a:xfrm>
          <a:prstGeom prst="rect">
            <a:avLst/>
          </a:prstGeom>
          <a:solidFill>
            <a:srgbClr val="CC99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Azione chiave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t/>
            </a:r>
            <a:endParaRPr b="0" i="0" sz="14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Sostegno alle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Riforme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Delle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politiche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"/>
          <p:cNvSpPr txBox="1"/>
          <p:nvPr>
            <p:ph type="title"/>
          </p:nvPr>
        </p:nvSpPr>
        <p:spPr>
          <a:xfrm>
            <a:off x="1076325" y="692150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EB Garamond"/>
              <a:buNone/>
            </a:pPr>
            <a:r>
              <a:rPr b="0" i="0" lang="en-US" sz="32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azione chiave 2 (KA2)</a:t>
            </a:r>
            <a:endParaRPr/>
          </a:p>
        </p:txBody>
      </p:sp>
      <p:sp>
        <p:nvSpPr>
          <p:cNvPr id="275" name="Google Shape;275;p19"/>
          <p:cNvSpPr txBox="1"/>
          <p:nvPr>
            <p:ph idx="1" type="body"/>
          </p:nvPr>
        </p:nvSpPr>
        <p:spPr>
          <a:xfrm>
            <a:off x="1042987" y="1773237"/>
            <a:ext cx="6777037" cy="405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</a:pPr>
            <a:r>
              <a:rPr b="0" i="0" lang="en-US" sz="25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Mobilità studenti</a:t>
            </a:r>
            <a:endParaRPr/>
          </a:p>
          <a:p>
            <a:pPr indent="-27305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76" name="Google Shape;276;p19"/>
          <p:cNvSpPr txBox="1"/>
          <p:nvPr/>
        </p:nvSpPr>
        <p:spPr>
          <a:xfrm>
            <a:off x="2739237" y="2952750"/>
            <a:ext cx="3384600" cy="2879700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progetto ka2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Ambito </a:t>
            </a:r>
            <a:r>
              <a:rPr b="0" i="1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KA229: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PARTENARIATI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PER SCAMBI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TRA SCUOLE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</a:pPr>
            <a:r>
              <a:rPr b="0" i="0" lang="en-US" sz="16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«LET’S PULL DOWN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</a:pPr>
            <a:r>
              <a:rPr b="0" i="0" lang="en-US" sz="16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ALL BARRIERS!»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</a:pPr>
            <a:r>
              <a:rPr b="0" i="0" lang="en-US" sz="16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01/09/2018 –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</a:pPr>
            <a:r>
              <a:rPr b="0" i="0" lang="en-US" sz="16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31/08/2020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77" name="Google Shape;277;p19"/>
          <p:cNvSpPr/>
          <p:nvPr/>
        </p:nvSpPr>
        <p:spPr>
          <a:xfrm>
            <a:off x="4287050" y="2164950"/>
            <a:ext cx="288900" cy="618300"/>
          </a:xfrm>
          <a:prstGeom prst="downArrow">
            <a:avLst>
              <a:gd fmla="val 15432" name="adj1"/>
              <a:gd fmla="val 0" name="adj2"/>
            </a:avLst>
          </a:prstGeom>
          <a:solidFill>
            <a:schemeClr val="accent1"/>
          </a:solidFill>
          <a:ln cap="flat" cmpd="sng" w="15875">
            <a:solidFill>
              <a:srgbClr val="6B91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"/>
          <p:cNvSpPr txBox="1"/>
          <p:nvPr>
            <p:ph type="title"/>
          </p:nvPr>
        </p:nvSpPr>
        <p:spPr>
          <a:xfrm>
            <a:off x="684212" y="549275"/>
            <a:ext cx="8015287" cy="1225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B Garamond"/>
              <a:buNone/>
            </a:pPr>
            <a:r>
              <a:rPr b="0" i="0" lang="en-US" sz="24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KA229 ‘LET’S PULL DOWN ALL BARRIERS’</a:t>
            </a:r>
            <a:endParaRPr/>
          </a:p>
        </p:txBody>
      </p:sp>
      <p:sp>
        <p:nvSpPr>
          <p:cNvPr id="283" name="Google Shape;283;p20"/>
          <p:cNvSpPr txBox="1"/>
          <p:nvPr>
            <p:ph idx="1" type="body"/>
          </p:nvPr>
        </p:nvSpPr>
        <p:spPr>
          <a:xfrm>
            <a:off x="609600" y="1600200"/>
            <a:ext cx="7850187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6"/>
              <a:buNone/>
            </a:pPr>
            <a:r>
              <a:t/>
            </a:r>
            <a:endParaRPr b="0" i="0" sz="160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73050" lvl="0" marL="34290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16"/>
              <a:buNone/>
            </a:pPr>
            <a:r>
              <a:rPr b="0" i="0" lang="en-US" sz="16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MODALITÀ SEMPLIFICATA DI PROGETTO  ERASMUS + (COMENIUS)</a:t>
            </a:r>
            <a:endParaRPr/>
          </a:p>
          <a:p>
            <a:pPr indent="-273050" lvl="0" marL="34290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16"/>
              <a:buNone/>
            </a:pPr>
            <a:r>
              <a:t/>
            </a:r>
            <a:endParaRPr b="0" i="0" sz="160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7305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Char char="🞇"/>
            </a:pPr>
            <a:r>
              <a:rPr b="0" i="0" lang="en-US" sz="28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PARTENARIATO CON: </a:t>
            </a:r>
            <a:endParaRPr/>
          </a:p>
          <a:p>
            <a:pPr indent="-27305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Char char="🞇"/>
            </a:pPr>
            <a:r>
              <a:rPr b="0" i="0" lang="en-US" sz="28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GRECIA</a:t>
            </a:r>
            <a:endParaRPr/>
          </a:p>
          <a:p>
            <a:pPr indent="-27305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Char char="🞇"/>
            </a:pPr>
            <a:r>
              <a:rPr b="0" i="0" lang="en-US" sz="28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ROMANIA</a:t>
            </a:r>
            <a:endParaRPr/>
          </a:p>
          <a:p>
            <a:pPr indent="-27305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Char char="🞇"/>
            </a:pPr>
            <a:r>
              <a:rPr b="0" i="0" lang="en-US" sz="28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SPAGNA</a:t>
            </a:r>
            <a:endParaRPr/>
          </a:p>
          <a:p>
            <a:pPr indent="-27305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Char char="🞇"/>
            </a:pPr>
            <a:r>
              <a:rPr b="0" i="0" lang="en-US" sz="28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LITUANIA</a:t>
            </a:r>
            <a:endParaRPr/>
          </a:p>
          <a:p>
            <a:pPr indent="-273050" lvl="0" marL="34290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16"/>
              <a:buNone/>
            </a:pPr>
            <a:r>
              <a:t/>
            </a:r>
            <a:endParaRPr b="0" i="0" sz="160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197104" lvl="0" marL="342900" rtl="0" algn="l">
              <a:spcBef>
                <a:spcPts val="320"/>
              </a:spcBef>
              <a:spcAft>
                <a:spcPts val="0"/>
              </a:spcAft>
              <a:buSzPts val="1216"/>
              <a:buNone/>
            </a:pPr>
            <a:r>
              <a:t/>
            </a:r>
            <a:endParaRPr b="0" i="0" sz="160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B Garamond"/>
              <a:buNone/>
            </a:pPr>
            <a:r>
              <a:rPr b="0" i="0" lang="en-US" sz="24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KA229 ‘LET’S PULL DOWN ALL BARRIERS’</a:t>
            </a:r>
            <a:endParaRPr/>
          </a:p>
        </p:txBody>
      </p:sp>
      <p:sp>
        <p:nvSpPr>
          <p:cNvPr id="289" name="Google Shape;289;p21"/>
          <p:cNvSpPr txBox="1"/>
          <p:nvPr>
            <p:ph idx="1" type="body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</a:pPr>
            <a:r>
              <a:rPr b="0" i="0" lang="en-US" sz="28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LABORATORI DI :</a:t>
            </a:r>
            <a:endParaRPr/>
          </a:p>
          <a:p>
            <a:pPr indent="-27305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Char char="🞇"/>
            </a:pPr>
            <a:r>
              <a:rPr b="0" i="0" lang="en-US" sz="28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FOTOGRAFIA</a:t>
            </a:r>
            <a:endParaRPr/>
          </a:p>
          <a:p>
            <a:pPr indent="-27305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Char char="🞇"/>
            </a:pPr>
            <a:r>
              <a:rPr b="0" i="0" lang="en-US" sz="28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STORYTELLING</a:t>
            </a:r>
            <a:endParaRPr/>
          </a:p>
          <a:p>
            <a:pPr indent="-27305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Char char="🞇"/>
            </a:pPr>
            <a:r>
              <a:rPr b="0" i="0" lang="en-US" sz="28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FUMETTO</a:t>
            </a:r>
            <a:endParaRPr/>
          </a:p>
          <a:p>
            <a:pPr indent="-27305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Char char="🞇"/>
            </a:pPr>
            <a:r>
              <a:rPr b="0" i="0" lang="en-US" sz="28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LIFE SKILLS GAMES</a:t>
            </a:r>
            <a:endParaRPr/>
          </a:p>
          <a:p>
            <a:pPr indent="-139191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 txBox="1"/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B Garamond"/>
              <a:buNone/>
            </a:pPr>
            <a:r>
              <a:rPr b="0" i="0" lang="en-US" sz="2400" u="none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KA229 ‘LET’S PULL DOWN ALL BARRIERS’</a:t>
            </a:r>
            <a:endParaRPr/>
          </a:p>
        </p:txBody>
      </p:sp>
      <p:sp>
        <p:nvSpPr>
          <p:cNvPr id="295" name="Google Shape;295;p22"/>
          <p:cNvSpPr txBox="1"/>
          <p:nvPr>
            <p:ph idx="1" type="body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3429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r>
              <a:rPr b="0" i="0" lang="en-US" sz="22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OBIETTIVI:</a:t>
            </a:r>
            <a:endParaRPr/>
          </a:p>
          <a:p>
            <a:pPr indent="-273050" lvl="0" marL="342900" marR="0" rtl="0" algn="ctr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</a:pPr>
            <a:r>
              <a:rPr b="0" i="0" lang="en-US" sz="22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ABBATTIMENTO DEI PREGIUDIZI</a:t>
            </a:r>
            <a:endParaRPr/>
          </a:p>
          <a:p>
            <a:pPr indent="-273050" lvl="0" marL="342900" marR="0" rtl="0" algn="ctr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</a:pPr>
            <a:r>
              <a:rPr b="0" i="0" lang="en-US" sz="22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INCLUSIONE ALUNNI DSA E DIVERSABILI</a:t>
            </a:r>
            <a:endParaRPr/>
          </a:p>
          <a:p>
            <a:pPr indent="-273050" lvl="0" marL="342900" marR="0" rtl="0" algn="ctr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</a:pPr>
            <a:r>
              <a:rPr b="0" i="0" lang="en-US" sz="22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AUMENTO DELL’AUTOSTIMA</a:t>
            </a:r>
            <a:endParaRPr/>
          </a:p>
          <a:p>
            <a:pPr indent="-273050" lvl="0" marL="342900" marR="0" rtl="0" algn="ctr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</a:pPr>
            <a:r>
              <a:rPr b="0" i="0" lang="en-US" sz="22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AUMENTO MOTIVAZIONE</a:t>
            </a:r>
            <a:endParaRPr/>
          </a:p>
          <a:p>
            <a:pPr indent="-273050" lvl="0" marL="342900" marR="0" rtl="0" algn="ctr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</a:pPr>
            <a:r>
              <a:rPr b="0" i="0" lang="en-US" sz="220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CONOSCENZA LINGUA INGLESE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6_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